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04D5-E06C-4610-B19E-B9734473F316}" type="datetimeFigureOut">
              <a:rPr lang="en-US" smtClean="0"/>
              <a:pPr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05A8E-2069-4752-B539-804D3CA06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7.wav"/><Relationship Id="rId1" Type="http://schemas.openxmlformats.org/officeDocument/2006/relationships/audio" Target="../media/audio26.wav"/><Relationship Id="rId5" Type="http://schemas.openxmlformats.org/officeDocument/2006/relationships/image" Target="../media/image1.png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9.wav"/><Relationship Id="rId1" Type="http://schemas.openxmlformats.org/officeDocument/2006/relationships/audio" Target="../media/audio28.wav"/><Relationship Id="rId5" Type="http://schemas.openxmlformats.org/officeDocument/2006/relationships/image" Target="../media/image1.png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2.wav"/><Relationship Id="rId2" Type="http://schemas.openxmlformats.org/officeDocument/2006/relationships/audio" Target="../media/audio31.wav"/><Relationship Id="rId1" Type="http://schemas.openxmlformats.org/officeDocument/2006/relationships/audio" Target="../media/audio30.wav"/><Relationship Id="rId6" Type="http://schemas.openxmlformats.org/officeDocument/2006/relationships/image" Target="../media/image1.png"/><Relationship Id="rId5" Type="http://schemas.openxmlformats.org/officeDocument/2006/relationships/image" Target="../media/image10.wmf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5.wav"/><Relationship Id="rId2" Type="http://schemas.openxmlformats.org/officeDocument/2006/relationships/audio" Target="../media/audio34.wav"/><Relationship Id="rId1" Type="http://schemas.openxmlformats.org/officeDocument/2006/relationships/audio" Target="../media/audio33.wav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8.wav"/><Relationship Id="rId7" Type="http://schemas.openxmlformats.org/officeDocument/2006/relationships/image" Target="../media/image1.png"/><Relationship Id="rId2" Type="http://schemas.openxmlformats.org/officeDocument/2006/relationships/audio" Target="../media/audio37.wav"/><Relationship Id="rId1" Type="http://schemas.openxmlformats.org/officeDocument/2006/relationships/audio" Target="../media/audio36.wav"/><Relationship Id="rId6" Type="http://schemas.openxmlformats.org/officeDocument/2006/relationships/image" Target="../media/image9.wmf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40.wav"/><Relationship Id="rId1" Type="http://schemas.openxmlformats.org/officeDocument/2006/relationships/audio" Target="../media/audio39.wav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4.wav"/><Relationship Id="rId2" Type="http://schemas.openxmlformats.org/officeDocument/2006/relationships/audio" Target="../media/audio43.wav"/><Relationship Id="rId1" Type="http://schemas.openxmlformats.org/officeDocument/2006/relationships/audio" Target="../media/audio42.wav"/><Relationship Id="rId6" Type="http://schemas.openxmlformats.org/officeDocument/2006/relationships/image" Target="../media/image1.png"/><Relationship Id="rId5" Type="http://schemas.openxmlformats.org/officeDocument/2006/relationships/image" Target="../media/image13.wmf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7.wav"/><Relationship Id="rId2" Type="http://schemas.openxmlformats.org/officeDocument/2006/relationships/audio" Target="../media/audio46.wav"/><Relationship Id="rId1" Type="http://schemas.openxmlformats.org/officeDocument/2006/relationships/audio" Target="../media/audio45.wav"/><Relationship Id="rId6" Type="http://schemas.openxmlformats.org/officeDocument/2006/relationships/image" Target="../media/image1.pn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0.wav"/><Relationship Id="rId7" Type="http://schemas.openxmlformats.org/officeDocument/2006/relationships/image" Target="../media/image1.png"/><Relationship Id="rId2" Type="http://schemas.openxmlformats.org/officeDocument/2006/relationships/audio" Target="../media/audio49.wav"/><Relationship Id="rId1" Type="http://schemas.openxmlformats.org/officeDocument/2006/relationships/audio" Target="../media/audio48.wav"/><Relationship Id="rId6" Type="http://schemas.openxmlformats.org/officeDocument/2006/relationships/image" Target="../media/image9.wmf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3.wav"/><Relationship Id="rId7" Type="http://schemas.openxmlformats.org/officeDocument/2006/relationships/image" Target="../media/image1.png"/><Relationship Id="rId2" Type="http://schemas.openxmlformats.org/officeDocument/2006/relationships/audio" Target="../media/audio52.wav"/><Relationship Id="rId1" Type="http://schemas.openxmlformats.org/officeDocument/2006/relationships/audio" Target="../media/audio51.wav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6.wav"/><Relationship Id="rId7" Type="http://schemas.openxmlformats.org/officeDocument/2006/relationships/image" Target="../media/image1.png"/><Relationship Id="rId2" Type="http://schemas.openxmlformats.org/officeDocument/2006/relationships/audio" Target="../media/audio55.wav"/><Relationship Id="rId1" Type="http://schemas.openxmlformats.org/officeDocument/2006/relationships/audio" Target="../media/audio54.wav"/><Relationship Id="rId6" Type="http://schemas.openxmlformats.org/officeDocument/2006/relationships/image" Target="../media/image15.wmf"/><Relationship Id="rId5" Type="http://schemas.openxmlformats.org/officeDocument/2006/relationships/image" Target="../media/image16.wmf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9.wav"/><Relationship Id="rId2" Type="http://schemas.openxmlformats.org/officeDocument/2006/relationships/audio" Target="../media/audio58.wav"/><Relationship Id="rId1" Type="http://schemas.openxmlformats.org/officeDocument/2006/relationships/audio" Target="../media/audio57.wav"/><Relationship Id="rId6" Type="http://schemas.openxmlformats.org/officeDocument/2006/relationships/image" Target="../media/image1.png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1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7" Type="http://schemas.openxmlformats.org/officeDocument/2006/relationships/image" Target="../media/image1.png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2.wav"/><Relationship Id="rId1" Type="http://schemas.openxmlformats.org/officeDocument/2006/relationships/audio" Target="../media/audio11.wav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6" Type="http://schemas.openxmlformats.org/officeDocument/2006/relationships/image" Target="../media/image1.png"/><Relationship Id="rId5" Type="http://schemas.openxmlformats.org/officeDocument/2006/relationships/image" Target="../media/image8.wmf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7" Type="http://schemas.openxmlformats.org/officeDocument/2006/relationships/image" Target="../media/image1.png"/><Relationship Id="rId2" Type="http://schemas.openxmlformats.org/officeDocument/2006/relationships/audio" Target="../media/audio18.wav"/><Relationship Id="rId1" Type="http://schemas.openxmlformats.org/officeDocument/2006/relationships/audio" Target="../media/audio17.wav"/><Relationship Id="rId6" Type="http://schemas.openxmlformats.org/officeDocument/2006/relationships/image" Target="../media/image2.wmf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2.wav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5.wav"/><Relationship Id="rId2" Type="http://schemas.openxmlformats.org/officeDocument/2006/relationships/audio" Target="../media/audio24.wav"/><Relationship Id="rId1" Type="http://schemas.openxmlformats.org/officeDocument/2006/relationships/audio" Target="../media/audio23.wav"/><Relationship Id="rId6" Type="http://schemas.openxmlformats.org/officeDocument/2006/relationships/image" Target="../media/image1.png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Christina Chen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914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Brian has a white coat.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438400"/>
            <a:ext cx="3808413" cy="2834784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14478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 name was Tina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jiao</a:t>
            </a:r>
            <a:r>
              <a:rPr lang="en-US" dirty="0" smtClean="0"/>
              <a:t> </a:t>
            </a:r>
            <a:r>
              <a:rPr lang="en-US" dirty="0" err="1" smtClean="0"/>
              <a:t>tina</a:t>
            </a:r>
            <a:endParaRPr lang="en-US" dirty="0"/>
          </a:p>
        </p:txBody>
      </p:sp>
      <p:pic>
        <p:nvPicPr>
          <p:cNvPr id="10242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819400"/>
            <a:ext cx="3352800" cy="2946552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914400" y="3733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 very weak.</a:t>
            </a:r>
            <a:endParaRPr lang="en-US" dirty="0"/>
          </a:p>
        </p:txBody>
      </p:sp>
      <p:pic>
        <p:nvPicPr>
          <p:cNvPr id="11266" name="Picture 2" descr="C:\Users\Tina\AppData\Local\Microsoft\Windows\Temporary Internet Files\Content.IE5\2LPCZAGD\MCj041737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981200" y="2711038"/>
            <a:ext cx="4747260" cy="414696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219200" y="-533400"/>
            <a:ext cx="304800" cy="3048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352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she loves to read.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C:\Users\Tina\AppData\Local\Microsoft\Windows\Temporary Internet Files\Content.IE5\2LPCZAGD\MCj0439819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2590800"/>
            <a:ext cx="2743200" cy="2743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434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play all the time</a:t>
            </a:r>
            <a:endParaRPr lang="en-US" dirty="0"/>
          </a:p>
        </p:txBody>
      </p:sp>
      <p:pic>
        <p:nvPicPr>
          <p:cNvPr id="13314" name="Picture 2" descr="C:\Users\Tina\AppData\Local\Microsoft\Windows\Temporary Internet Files\Content.IE5\YG0A0D0P\MCj043668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9200" y="2590800"/>
            <a:ext cx="2971800" cy="2212053"/>
          </a:xfrm>
          <a:prstGeom prst="rect">
            <a:avLst/>
          </a:prstGeom>
          <a:noFill/>
        </p:spPr>
      </p:pic>
      <p:pic>
        <p:nvPicPr>
          <p:cNvPr id="13315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05400" y="2286000"/>
            <a:ext cx="2961742" cy="260287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5334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love to play basketball.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9" name="Picture 3" descr="C:\Users\Tina\AppData\Local\Microsoft\Windows\Temporary Internet Files\Content.IE5\HXKIQRBL\MPj0405626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1600200"/>
            <a:ext cx="3276600" cy="489742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30480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Brian always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C:\Users\Tina\AppData\Local\Microsoft\Windows\Temporary Internet Files\Content.IE5\HXKIQRBL\MCj041080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362200"/>
            <a:ext cx="3366380" cy="344635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143000" y="2895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8382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live in caves.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 descr="C:\Users\Tina\AppData\Local\Microsoft\Windows\Temporary Internet Files\Content.IE5\E65Q0GRF\MPj0316914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2362200"/>
            <a:ext cx="5105400" cy="338658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14400" y="3505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grew up together.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2895600"/>
            <a:ext cx="3054083" cy="2273300"/>
          </a:xfrm>
          <a:prstGeom prst="rect">
            <a:avLst/>
          </a:prstGeom>
          <a:noFill/>
        </p:spPr>
      </p:pic>
      <p:pic>
        <p:nvPicPr>
          <p:cNvPr id="1741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2692362"/>
            <a:ext cx="2656942" cy="2335009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048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143000" y="33528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524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Their parents love each other.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1676400"/>
            <a:ext cx="3276600" cy="3851326"/>
          </a:xfrm>
          <a:prstGeom prst="rect">
            <a:avLst/>
          </a:prstGeom>
          <a:noFill/>
        </p:spPr>
      </p:pic>
      <p:pic>
        <p:nvPicPr>
          <p:cNvPr id="18435" name="Picture 3" descr="C:\Users\Tina\AppData\Local\Microsoft\Windows\Temporary Internet Files\Content.IE5\2LPCZAGD\MCj042413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2438400"/>
            <a:ext cx="3492793" cy="236855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533400" y="-533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685800" y="33528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524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is a Tiger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hu</a:t>
            </a:r>
            <a:endParaRPr lang="en-US" dirty="0"/>
          </a:p>
        </p:txBody>
      </p:sp>
      <p:pic>
        <p:nvPicPr>
          <p:cNvPr id="1027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743200"/>
            <a:ext cx="3732213" cy="2778065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-1524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685800" y="41910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6096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They have </a:t>
            </a:r>
            <a:br>
              <a:rPr lang="en-US" dirty="0" smtClean="0"/>
            </a:br>
            <a:r>
              <a:rPr lang="en-US" dirty="0" smtClean="0"/>
              <a:t>been good friends for awhile.</a:t>
            </a:r>
            <a:endParaRPr lang="en-US" dirty="0"/>
          </a:p>
        </p:txBody>
      </p:sp>
      <p:pic>
        <p:nvPicPr>
          <p:cNvPr id="19458" name="Picture 2" descr="C:\Users\Tina\AppData\Local\Microsoft\Windows\Temporary Internet Files\Content.IE5\2LPCZAGD\MCj042413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95800" y="2514600"/>
            <a:ext cx="3678903" cy="2494756"/>
          </a:xfrm>
          <a:prstGeom prst="rect">
            <a:avLst/>
          </a:prstGeom>
          <a:noFill/>
        </p:spPr>
      </p:pic>
      <p:pic>
        <p:nvPicPr>
          <p:cNvPr id="19459" name="Picture 3" descr="C:\Users\Tina\AppData\Local\Microsoft\Windows\Temporary Internet Files\Content.IE5\E65Q0GRF\MCj043667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2362200"/>
            <a:ext cx="2514600" cy="2955669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3810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8382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-152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they do is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C:\Users\Tina\AppData\Local\Microsoft\Windows\Temporary Internet Files\Content.IE5\HXKIQRBL\MPj0439305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1828800"/>
            <a:ext cx="6400800" cy="42672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91440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5814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85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name was Brian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Lao </a:t>
            </a:r>
            <a:r>
              <a:rPr lang="en-US" dirty="0" err="1" smtClean="0"/>
              <a:t>hu</a:t>
            </a:r>
            <a:r>
              <a:rPr lang="en-US" dirty="0" smtClean="0"/>
              <a:t> </a:t>
            </a:r>
            <a:r>
              <a:rPr lang="en-US" dirty="0" err="1" smtClean="0"/>
              <a:t>jiao</a:t>
            </a:r>
            <a:r>
              <a:rPr lang="en-US" dirty="0" smtClean="0"/>
              <a:t> Brian</a:t>
            </a:r>
            <a:endParaRPr lang="en-US" dirty="0"/>
          </a:p>
        </p:txBody>
      </p:sp>
      <p:pic>
        <p:nvPicPr>
          <p:cNvPr id="2051" name="Picture 3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2438400"/>
            <a:ext cx="3808413" cy="283478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0" y="-4572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228600" y="3886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is very strong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5" name="Picture 3" descr="C:\Users\Tina\AppData\Local\Microsoft\Windows\Temporary Internet Files\Content.IE5\E65Q0GRF\MCj041741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828800"/>
            <a:ext cx="3057144" cy="388579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524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447800" y="3352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1066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eat tootsie rolls.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xihuan</a:t>
            </a:r>
            <a:r>
              <a:rPr lang="en-US" dirty="0" smtClean="0"/>
              <a:t> chi tang </a:t>
            </a:r>
            <a:r>
              <a:rPr lang="en-US" dirty="0" err="1" smtClean="0"/>
              <a:t>guo</a:t>
            </a:r>
            <a:endParaRPr lang="en-US" dirty="0"/>
          </a:p>
        </p:txBody>
      </p:sp>
      <p:pic>
        <p:nvPicPr>
          <p:cNvPr id="4098" name="Picture 2" descr="C:\Users\Tina\AppData\Local\Microsoft\Windows\Temporary Internet Files\Content.IE5\E65Q0GRF\MCj0436208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590800"/>
            <a:ext cx="3276486" cy="207055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2286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066800" y="2971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6096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likes to read.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xihuan</a:t>
            </a:r>
            <a:r>
              <a:rPr lang="en-US" dirty="0" smtClean="0"/>
              <a:t> du </a:t>
            </a:r>
            <a:r>
              <a:rPr lang="en-US" dirty="0" err="1" smtClean="0"/>
              <a:t>shu</a:t>
            </a:r>
            <a:endParaRPr lang="en-US" dirty="0"/>
          </a:p>
        </p:txBody>
      </p:sp>
      <p:pic>
        <p:nvPicPr>
          <p:cNvPr id="5122" name="Picture 2" descr="C:\Users\Tina\AppData\Local\Microsoft\Windows\Temporary Internet Files\Content.IE5\2LPCZAGD\MCj043799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362200"/>
            <a:ext cx="3727450" cy="355150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4572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1066800" y="35052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4572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has one friend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you </a:t>
            </a:r>
            <a:r>
              <a:rPr lang="en-US" dirty="0" err="1" smtClean="0"/>
              <a:t>yige</a:t>
            </a:r>
            <a:r>
              <a:rPr lang="en-US" dirty="0" smtClean="0"/>
              <a:t> </a:t>
            </a:r>
            <a:r>
              <a:rPr lang="en-US" dirty="0" err="1" smtClean="0"/>
              <a:t>peng</a:t>
            </a:r>
            <a:r>
              <a:rPr lang="en-US" dirty="0" smtClean="0"/>
              <a:t> you</a:t>
            </a:r>
            <a:endParaRPr lang="en-US" dirty="0"/>
          </a:p>
        </p:txBody>
      </p:sp>
      <p:pic>
        <p:nvPicPr>
          <p:cNvPr id="6148" name="Picture 4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2209800"/>
            <a:ext cx="3379448" cy="2969971"/>
          </a:xfrm>
          <a:prstGeom prst="rect">
            <a:avLst/>
          </a:prstGeom>
          <a:noFill/>
        </p:spPr>
      </p:pic>
      <p:pic>
        <p:nvPicPr>
          <p:cNvPr id="6149" name="Picture 5" descr="C:\Users\Tina\AppData\Local\Microsoft\Windows\Temporary Internet Files\Content.IE5\YG0A0D0P\MCj043668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2590800"/>
            <a:ext cx="3054083" cy="227330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990600" y="-304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-1371600" y="43434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/>
          <a:stretch>
            <a:fillRect/>
          </a:stretch>
        </p:blipFill>
        <p:spPr>
          <a:xfrm>
            <a:off x="3810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is also a tiger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 </a:t>
            </a:r>
            <a:r>
              <a:rPr lang="en-US" dirty="0" err="1" smtClean="0"/>
              <a:t>shi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hu</a:t>
            </a:r>
            <a:endParaRPr lang="en-US" dirty="0"/>
          </a:p>
        </p:txBody>
      </p:sp>
      <p:pic>
        <p:nvPicPr>
          <p:cNvPr id="7171" name="Picture 3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2133600"/>
            <a:ext cx="3728771" cy="3276968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-5334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990600" y="37338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762000" y="3657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She has an orange fur.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Users\Tina\AppData\Local\Microsoft\Windows\Temporary Internet Files\Content.IE5\HXKIQRBL\MCj04174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2438400"/>
            <a:ext cx="3271571" cy="287516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304800" y="-304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-533400" y="30480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/>
          <a:stretch>
            <a:fillRect/>
          </a:stretch>
        </p:blipFill>
        <p:spPr>
          <a:xfrm>
            <a:off x="91440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132</Words>
  <Application>Microsoft Office PowerPoint</Application>
  <PresentationFormat>On-screen Show (4:3)</PresentationFormat>
  <Paragraphs>30</Paragraphs>
  <Slides>21</Slides>
  <Notes>0</Notes>
  <HiddenSlides>0</HiddenSlides>
  <MMClips>59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Tigers</vt:lpstr>
      <vt:lpstr>There is a Tiger</vt:lpstr>
      <vt:lpstr>His name was Brian</vt:lpstr>
      <vt:lpstr>He is very strong</vt:lpstr>
      <vt:lpstr>He likes to eat tootsie rolls.</vt:lpstr>
      <vt:lpstr>He likes to read. </vt:lpstr>
      <vt:lpstr>He has one friend</vt:lpstr>
      <vt:lpstr>She is also a tiger</vt:lpstr>
      <vt:lpstr>She has an orange fur.</vt:lpstr>
      <vt:lpstr>Brian has a white coat.</vt:lpstr>
      <vt:lpstr>Her name was Tina</vt:lpstr>
      <vt:lpstr>She is very weak.</vt:lpstr>
      <vt:lpstr>But she loves to read.</vt:lpstr>
      <vt:lpstr>They play all the time</vt:lpstr>
      <vt:lpstr>They love to play basketball.</vt:lpstr>
      <vt:lpstr> Brian always wins</vt:lpstr>
      <vt:lpstr>They live in caves.</vt:lpstr>
      <vt:lpstr>They grew up together.</vt:lpstr>
      <vt:lpstr>Their parents love each other.</vt:lpstr>
      <vt:lpstr>They have  been good friends for awhile.</vt:lpstr>
      <vt:lpstr>All they do is play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Tigers</dc:title>
  <dc:creator>Tina</dc:creator>
  <cp:lastModifiedBy>itsuser</cp:lastModifiedBy>
  <cp:revision>13</cp:revision>
  <dcterms:created xsi:type="dcterms:W3CDTF">2009-02-17T08:33:20Z</dcterms:created>
  <dcterms:modified xsi:type="dcterms:W3CDTF">2009-04-07T16:01:59Z</dcterms:modified>
</cp:coreProperties>
</file>